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2" r:id="rId4"/>
    <p:sldId id="268" r:id="rId5"/>
    <p:sldId id="266" r:id="rId6"/>
    <p:sldId id="273" r:id="rId7"/>
    <p:sldId id="274" r:id="rId8"/>
    <p:sldId id="275" r:id="rId9"/>
    <p:sldId id="276" r:id="rId10"/>
    <p:sldId id="261" r:id="rId11"/>
    <p:sldId id="271" r:id="rId12"/>
    <p:sldId id="269" r:id="rId13"/>
    <p:sldId id="270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40"/>
  </p:normalViewPr>
  <p:slideViewPr>
    <p:cSldViewPr snapToGrid="0">
      <p:cViewPr varScale="1">
        <p:scale>
          <a:sx n="115" d="100"/>
          <a:sy n="115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ЖАЛПЫ САНЫ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218</c:v>
                </c:pt>
                <c:pt idx="1">
                  <c:v>164</c:v>
                </c:pt>
                <c:pt idx="2">
                  <c:v>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B5-904D-BDD8-4AD469E01D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ЖЕТИШҮҮСҮҮ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127</c:v>
                </c:pt>
                <c:pt idx="1">
                  <c:v>98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B5-904D-BDD8-4AD469E01DE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ОКУУ ЖАЙДАН ЧЫГАРЫЛГАНДАР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13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B5-904D-BDD8-4AD469E01D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239424"/>
        <c:axId val="83798304"/>
      </c:barChart>
      <c:catAx>
        <c:axId val="8323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798304"/>
        <c:crosses val="autoZero"/>
        <c:auto val="1"/>
        <c:lblAlgn val="ctr"/>
        <c:lblOffset val="100"/>
        <c:noMultiLvlLbl val="0"/>
      </c:catAx>
      <c:valAx>
        <c:axId val="8379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239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ЖАЛПЫ САНЫ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2-КУРС</c:v>
                </c:pt>
                <c:pt idx="1">
                  <c:v>3-КУРС</c:v>
                </c:pt>
                <c:pt idx="2">
                  <c:v>4-КУРС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264</c:v>
                </c:pt>
                <c:pt idx="1">
                  <c:v>251</c:v>
                </c:pt>
                <c:pt idx="2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DB-BB4A-9121-DB21FC7DF9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ЖЕТИШҮҮСҮ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2-КУРС</c:v>
                </c:pt>
                <c:pt idx="1">
                  <c:v>3-КУРС</c:v>
                </c:pt>
                <c:pt idx="2">
                  <c:v>4-КУРС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85</c:v>
                </c:pt>
                <c:pt idx="1">
                  <c:v>77</c:v>
                </c:pt>
                <c:pt idx="2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DB-BB4A-9121-DB21FC7DF92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2-КУРС</c:v>
                </c:pt>
                <c:pt idx="1">
                  <c:v>3-КУРС</c:v>
                </c:pt>
                <c:pt idx="2">
                  <c:v>4-КУРС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36DB-BB4A-9121-DB21FC7DF9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2409728"/>
        <c:axId val="43124448"/>
      </c:barChart>
      <c:catAx>
        <c:axId val="13240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24448"/>
        <c:crosses val="autoZero"/>
        <c:auto val="1"/>
        <c:lblAlgn val="ctr"/>
        <c:lblOffset val="100"/>
        <c:noMultiLvlLbl val="0"/>
      </c:catAx>
      <c:valAx>
        <c:axId val="43124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409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1/31/2024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1/31/2024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1/31/2024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4CA22-4C7C-EE6E-F135-6A5F7BBA9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925831"/>
            <a:ext cx="10572000" cy="3494368"/>
          </a:xfrm>
        </p:spPr>
        <p:txBody>
          <a:bodyPr/>
          <a:lstStyle/>
          <a:p>
            <a:r>
              <a:rPr lang="ru-KG" sz="4000" dirty="0"/>
              <a:t> КОЧКОР-АТА КОЛЛЕДЖИНИН ОКУУ ИШТЕРИ БОЮНЧА ДИРЕКТОРДУН ОРУН БАСАРЫНЫН 2023-2024-ОКУУ ЖЫЛЫНДАГЫ 1-ЖАРЫМ ЖЫЛДЫК      ОТЧЕТУ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8E62A3A-3962-B687-4182-212045CEE2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715442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0DADD-9A91-777F-A596-11F500B03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51" y="216131"/>
            <a:ext cx="3547533" cy="2044607"/>
          </a:xfrm>
        </p:spPr>
        <p:txBody>
          <a:bodyPr/>
          <a:lstStyle/>
          <a:p>
            <a:r>
              <a:rPr lang="ru-KG" sz="2400" dirty="0"/>
              <a:t>. Күндүзгү тайпада окуган студенттердин катышуу, жетишүүсү.</a:t>
            </a:r>
            <a:br>
              <a:rPr lang="ru-KG" sz="2400" dirty="0"/>
            </a:br>
            <a:endParaRPr lang="ru-KG" sz="24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13CAFB-A800-A5D5-E087-BB86F7A92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KG" sz="3200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C708F6C1-27CB-F7D8-16C8-0B028F28EE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3538505"/>
              </p:ext>
            </p:extLst>
          </p:nvPr>
        </p:nvGraphicFramePr>
        <p:xfrm>
          <a:off x="4867274" y="446088"/>
          <a:ext cx="6251575" cy="5414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9052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C26B40-269B-31FD-ACE6-C922A6087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КОЧКОР-АТА КОЛЛЕДЖИНДЕ СЫРТТАН ОКУГАН СТУДЕНТТЕРДИН КАТЫШУУ ЖЕТИШҮҮСҮҮ</a:t>
            </a:r>
            <a:br>
              <a:rPr lang="ru-RU" dirty="0"/>
            </a:br>
            <a:endParaRPr lang="ru-KG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217F0D-54A9-5243-A521-74092A1B7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KG" sz="2800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C2F4433-9AB1-E588-1142-E7D32846DEB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56163" y="446088"/>
          <a:ext cx="6251575" cy="5414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3893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61D9B-54F4-772E-4AF4-508665D93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51" y="446087"/>
            <a:ext cx="3547533" cy="1607157"/>
          </a:xfrm>
        </p:spPr>
        <p:txBody>
          <a:bodyPr/>
          <a:lstStyle/>
          <a:p>
            <a:r>
              <a:rPr lang="ru-RU" dirty="0" err="1"/>
              <a:t>Студенттердин</a:t>
            </a:r>
            <a:r>
              <a:rPr lang="ru-RU" dirty="0"/>
              <a:t> </a:t>
            </a:r>
            <a:r>
              <a:rPr lang="ru-RU" dirty="0" err="1"/>
              <a:t>билим</a:t>
            </a:r>
            <a:r>
              <a:rPr lang="ru-RU" dirty="0"/>
              <a:t> </a:t>
            </a:r>
            <a:r>
              <a:rPr lang="ru-RU" dirty="0" err="1"/>
              <a:t>сапатына</a:t>
            </a:r>
            <a:r>
              <a:rPr lang="ru-RU" dirty="0"/>
              <a:t> АВН </a:t>
            </a:r>
            <a:r>
              <a:rPr lang="ru-RU" dirty="0" err="1"/>
              <a:t>системасы</a:t>
            </a:r>
            <a:r>
              <a:rPr lang="ru-RU" dirty="0"/>
              <a:t> </a:t>
            </a:r>
            <a:r>
              <a:rPr lang="ru-RU" dirty="0" err="1"/>
              <a:t>аркылуу</a:t>
            </a:r>
            <a:r>
              <a:rPr lang="ru-RU" dirty="0"/>
              <a:t> </a:t>
            </a:r>
            <a:r>
              <a:rPr lang="ru-RU" dirty="0" err="1"/>
              <a:t>жыйынтык</a:t>
            </a:r>
            <a:r>
              <a:rPr lang="ru-RU" dirty="0"/>
              <a:t> </a:t>
            </a:r>
            <a:r>
              <a:rPr lang="ru-RU" dirty="0" err="1"/>
              <a:t>жүргүзүү</a:t>
            </a:r>
            <a:r>
              <a:rPr lang="ru-RU" dirty="0"/>
              <a:t/>
            </a:r>
            <a:br>
              <a:rPr lang="ru-RU" dirty="0"/>
            </a:br>
            <a:endParaRPr lang="ru-KG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F2F32F-6723-7419-EBCA-E88599F74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>
            <a:normAutofit/>
          </a:bodyPr>
          <a:lstStyle/>
          <a:p>
            <a:r>
              <a:rPr lang="ky-KG" sz="3200" dirty="0" smtClean="0"/>
              <a:t>3-курстардын алдыңкы ондуктагы студенттери</a:t>
            </a:r>
            <a:endParaRPr lang="ru-KG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6163" y="905812"/>
            <a:ext cx="6251575" cy="449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94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61D9B-54F4-772E-4AF4-508665D93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Студенттердин</a:t>
            </a:r>
            <a:r>
              <a:rPr lang="ru-RU" dirty="0" smtClean="0"/>
              <a:t> </a:t>
            </a:r>
            <a:r>
              <a:rPr lang="ru-RU" dirty="0" err="1" smtClean="0"/>
              <a:t>билим</a:t>
            </a:r>
            <a:r>
              <a:rPr lang="ru-RU" dirty="0" smtClean="0"/>
              <a:t> </a:t>
            </a:r>
            <a:r>
              <a:rPr lang="ru-RU" dirty="0" err="1" smtClean="0"/>
              <a:t>сапатына</a:t>
            </a:r>
            <a:r>
              <a:rPr lang="ru-RU" dirty="0" smtClean="0"/>
              <a:t> АВН </a:t>
            </a:r>
            <a:r>
              <a:rPr lang="ru-RU" dirty="0" err="1" smtClean="0"/>
              <a:t>системасы</a:t>
            </a:r>
            <a:r>
              <a:rPr lang="ru-RU" dirty="0" smtClean="0"/>
              <a:t> </a:t>
            </a:r>
            <a:r>
              <a:rPr lang="ru-RU" dirty="0" err="1" smtClean="0"/>
              <a:t>аркылуу</a:t>
            </a:r>
            <a:r>
              <a:rPr lang="ru-RU" dirty="0" smtClean="0"/>
              <a:t> </a:t>
            </a:r>
            <a:r>
              <a:rPr lang="ru-RU" dirty="0" err="1" smtClean="0"/>
              <a:t>жыйынтык</a:t>
            </a:r>
            <a:r>
              <a:rPr lang="ru-RU" dirty="0" smtClean="0"/>
              <a:t> </a:t>
            </a:r>
            <a:r>
              <a:rPr lang="ru-RU" dirty="0" err="1" smtClean="0"/>
              <a:t>жүргүзүү</a:t>
            </a:r>
            <a:r>
              <a:rPr lang="ru-RU" dirty="0" smtClean="0"/>
              <a:t/>
            </a:r>
            <a:br>
              <a:rPr lang="ru-RU" dirty="0" smtClean="0"/>
            </a:br>
            <a:endParaRPr lang="ru-KG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4680" y="802851"/>
            <a:ext cx="6251575" cy="445205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AF2F32F-6723-7419-EBCA-E88599F74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y-KG" sz="2800" dirty="0" smtClean="0"/>
              <a:t>2-курстардын алдыңкы ондуктагы студенттери</a:t>
            </a:r>
            <a:endParaRPr lang="ru-KG" sz="2800" dirty="0" smtClean="0"/>
          </a:p>
          <a:p>
            <a:endParaRPr lang="ru-KG" dirty="0"/>
          </a:p>
        </p:txBody>
      </p:sp>
    </p:spTree>
    <p:extLst>
      <p:ext uri="{BB962C8B-B14F-4D97-AF65-F5344CB8AC3E}">
        <p14:creationId xmlns:p14="http://schemas.microsoft.com/office/powerpoint/2010/main" val="4058302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F244C1E-1A2D-1899-9E68-CA786EBC9F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459930"/>
              </p:ext>
            </p:extLst>
          </p:nvPr>
        </p:nvGraphicFramePr>
        <p:xfrm>
          <a:off x="1474470" y="34220"/>
          <a:ext cx="9269731" cy="61637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8565">
                  <a:extLst>
                    <a:ext uri="{9D8B030D-6E8A-4147-A177-3AD203B41FA5}">
                      <a16:colId xmlns:a16="http://schemas.microsoft.com/office/drawing/2014/main" val="2645416851"/>
                    </a:ext>
                  </a:extLst>
                </a:gridCol>
                <a:gridCol w="2382798">
                  <a:extLst>
                    <a:ext uri="{9D8B030D-6E8A-4147-A177-3AD203B41FA5}">
                      <a16:colId xmlns:a16="http://schemas.microsoft.com/office/drawing/2014/main" val="3034018283"/>
                    </a:ext>
                  </a:extLst>
                </a:gridCol>
                <a:gridCol w="1860840">
                  <a:extLst>
                    <a:ext uri="{9D8B030D-6E8A-4147-A177-3AD203B41FA5}">
                      <a16:colId xmlns:a16="http://schemas.microsoft.com/office/drawing/2014/main" val="1051803680"/>
                    </a:ext>
                  </a:extLst>
                </a:gridCol>
                <a:gridCol w="1658764">
                  <a:extLst>
                    <a:ext uri="{9D8B030D-6E8A-4147-A177-3AD203B41FA5}">
                      <a16:colId xmlns:a16="http://schemas.microsoft.com/office/drawing/2014/main" val="849914205"/>
                    </a:ext>
                  </a:extLst>
                </a:gridCol>
                <a:gridCol w="1658764">
                  <a:extLst>
                    <a:ext uri="{9D8B030D-6E8A-4147-A177-3AD203B41FA5}">
                      <a16:colId xmlns:a16="http://schemas.microsoft.com/office/drawing/2014/main" val="3580933346"/>
                    </a:ext>
                  </a:extLst>
                </a:gridCol>
              </a:tblGrid>
              <a:tr h="20634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Адистиктин коду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Адистиктердин аталышы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Адистиктин квалификациясы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Жалпы орто били берүүнүн базасында окуунун күндүзгү формасы боюнча окутуунун ченемдик мөөнөтү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Негизги жалпы билим берүүнүн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базасында окуунун күндүзгү формасы боюнча окутуунун ченемдик мөөнөтү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7655111"/>
                  </a:ext>
                </a:extLst>
              </a:tr>
              <a:tr h="5623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050303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Чет тили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Башталгыч класстын чет тили мугалими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жыл 10 ай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жыл 10 ай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8135406"/>
                  </a:ext>
                </a:extLst>
              </a:tr>
              <a:tr h="7350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100204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Маалыматты коргоо технологиясы жана уюштуруу (тармактар боюнча)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Маалыматты коргоо боюнча техник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жыл 10 ай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жыл 10 ай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3781426"/>
                  </a:ext>
                </a:extLst>
              </a:tr>
              <a:tr h="6802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230109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Автоматташтырылган системалары жана эсептөө техникаларын программалык камсыздоо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Техник-программист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жыл 10 ай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жыл 10 ай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4582853"/>
                  </a:ext>
                </a:extLst>
              </a:tr>
              <a:tr h="6764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130502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Газмунай түтүктөрүн жана газмунай сактоочу жайларын куруу жана эксплуатациялоо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жыл 10 ай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жыл 10 ай											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8769830"/>
                  </a:ext>
                </a:extLst>
              </a:tr>
              <a:tr h="305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130403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Ачык тоо-кен иштери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Тоо-кен техник-технологу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жыл 10 ай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жыл 10 ай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5165190"/>
                  </a:ext>
                </a:extLst>
              </a:tr>
              <a:tr h="3671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130301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Пайдалуу казылмалар кендерин геологиялык сүрөткө тартуу, издөө жана чалгындоо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Техник-геолог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жыл 10 ай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жыл 10 ай											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0493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430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2CD16-1A11-5D28-85E3-3F346BCCE5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9625" y="447675"/>
            <a:ext cx="10572750" cy="969963"/>
          </a:xfrm>
        </p:spPr>
        <p:txBody>
          <a:bodyPr/>
          <a:lstStyle/>
          <a:p>
            <a:r>
              <a:rPr lang="ru-KG" sz="2400" dirty="0"/>
              <a:t>Кочкор-Ата колледжинин окуу иштери боюнча директордун орун басарынын 2023-2024-окуу жылынын иш планы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0743421-5C0C-793E-DEFC-F92CC6D4324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554480" y="2039620"/>
            <a:ext cx="8732520" cy="4498975"/>
          </a:xfrm>
        </p:spPr>
      </p:pic>
    </p:spTree>
    <p:extLst>
      <p:ext uri="{BB962C8B-B14F-4D97-AF65-F5344CB8AC3E}">
        <p14:creationId xmlns:p14="http://schemas.microsoft.com/office/powerpoint/2010/main" val="2175818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2CD16-1A11-5D28-85E3-3F346BCCE5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9625" y="447675"/>
            <a:ext cx="10572750" cy="969963"/>
          </a:xfrm>
        </p:spPr>
        <p:txBody>
          <a:bodyPr/>
          <a:lstStyle/>
          <a:p>
            <a:endParaRPr lang="ru-KG" sz="2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0743421-5C0C-793E-DEFC-F92CC6D4324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/>
        </p:blipFill>
        <p:spPr>
          <a:xfrm>
            <a:off x="809625" y="447676"/>
            <a:ext cx="10572750" cy="6090920"/>
          </a:xfrm>
        </p:spPr>
      </p:pic>
    </p:spTree>
    <p:extLst>
      <p:ext uri="{BB962C8B-B14F-4D97-AF65-F5344CB8AC3E}">
        <p14:creationId xmlns:p14="http://schemas.microsoft.com/office/powerpoint/2010/main" val="2437281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2CD16-1A11-5D28-85E3-3F346BCCE5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9625" y="447675"/>
            <a:ext cx="10572750" cy="969963"/>
          </a:xfrm>
        </p:spPr>
        <p:txBody>
          <a:bodyPr/>
          <a:lstStyle/>
          <a:p>
            <a:endParaRPr lang="ru-KG" sz="2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0743421-5C0C-793E-DEFC-F92CC6D4324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/>
        </p:blipFill>
        <p:spPr>
          <a:xfrm>
            <a:off x="809625" y="571500"/>
            <a:ext cx="10572749" cy="5967095"/>
          </a:xfrm>
        </p:spPr>
      </p:pic>
    </p:spTree>
    <p:extLst>
      <p:ext uri="{BB962C8B-B14F-4D97-AF65-F5344CB8AC3E}">
        <p14:creationId xmlns:p14="http://schemas.microsoft.com/office/powerpoint/2010/main" val="4041836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F2AECB3-166C-8D8D-4E6E-F899DDD3D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788670"/>
            <a:ext cx="10561418" cy="2640330"/>
          </a:xfrm>
        </p:spPr>
        <p:txBody>
          <a:bodyPr/>
          <a:lstStyle/>
          <a:p>
            <a:pPr algn="l"/>
            <a:r>
              <a:rPr lang="ru-KG" dirty="0"/>
              <a:t>Кочкор-Ата колледжинин 2023- </a:t>
            </a:r>
            <a:br>
              <a:rPr lang="ru-KG" dirty="0"/>
            </a:br>
            <a:r>
              <a:rPr lang="ru-KG" dirty="0"/>
              <a:t>     2024-окуу жылына карата студенттердин контингенти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54A6DA-E6A7-6459-0C56-0A6A9A093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1457183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5BDC844-AF5C-7A69-FB90-89962D04E7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74470" y="548640"/>
            <a:ext cx="9669780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21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7D1031-576F-AA20-5913-815ABF9E82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5870" y="685800"/>
            <a:ext cx="973836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37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EB9040-A45A-C8F8-DB12-5855CF7E4B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28800" y="697230"/>
            <a:ext cx="8949690" cy="547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9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EB9040-A45A-C8F8-DB12-5855CF7E4B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94410" y="697230"/>
            <a:ext cx="9818370" cy="547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922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Цитаты</Template>
  <TotalTime>232</TotalTime>
  <Words>211</Words>
  <Application>Microsoft Office PowerPoint</Application>
  <PresentationFormat>Широкоэкранный</PresentationFormat>
  <Paragraphs>47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Century Gothic</vt:lpstr>
      <vt:lpstr>Times New Roman</vt:lpstr>
      <vt:lpstr>Wingdings 2</vt:lpstr>
      <vt:lpstr>Цитаты</vt:lpstr>
      <vt:lpstr> КОЧКОР-АТА КОЛЛЕДЖИНИН ОКУУ ИШТЕРИ БОЮНЧА ДИРЕКТОРДУН ОРУН БАСАРЫНЫН 2023-2024-ОКУУ ЖЫЛЫНДАГЫ 1-ЖАРЫМ ЖЫЛДЫК      ОТЧЕТУ</vt:lpstr>
      <vt:lpstr>Кочкор-Ата колледжинин окуу иштери боюнча директордун орун басарынын 2023-2024-окуу жылынын иш планы</vt:lpstr>
      <vt:lpstr>Презентация PowerPoint</vt:lpstr>
      <vt:lpstr>Презентация PowerPoint</vt:lpstr>
      <vt:lpstr>Кочкор-Ата колледжинин 2023-       2024-окуу жылына карата студенттердин контингенти</vt:lpstr>
      <vt:lpstr>Презентация PowerPoint</vt:lpstr>
      <vt:lpstr>Презентация PowerPoint</vt:lpstr>
      <vt:lpstr>Презентация PowerPoint</vt:lpstr>
      <vt:lpstr>Презентация PowerPoint</vt:lpstr>
      <vt:lpstr>. Күндүзгү тайпада окуган студенттердин катышуу, жетишүүсү. </vt:lpstr>
      <vt:lpstr>КОЧКОР-АТА КОЛЛЕДЖИНДЕ СЫРТТАН ОКУГАН СТУДЕНТТЕРДИН КАТЫШУУ ЖЕТИШҮҮСҮҮ </vt:lpstr>
      <vt:lpstr>Студенттердин билим сапатына АВН системасы аркылуу жыйынтык жүргүзүү </vt:lpstr>
      <vt:lpstr>Студенттердин билим сапатына АВН системасы аркылуу жыйынтык жүргүзүү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КОЧКОР-АТА КОЛЛЕДЖИНИН ОКУУ ИШТЕРИ БОЮНЧА ДИРЕКТОРДУН ОРУН БАСАРЫНЫН 2023-2024-ОКУУ ЖЫЛЫНДАГЫ 1-ЖАРЫМ ЖЫЛДЫК      ОТЧЕТУ</dc:title>
  <dc:creator>agu24071986@gmail.com</dc:creator>
  <cp:lastModifiedBy>ИП Мурзабеков</cp:lastModifiedBy>
  <cp:revision>12</cp:revision>
  <dcterms:created xsi:type="dcterms:W3CDTF">2024-01-30T07:33:25Z</dcterms:created>
  <dcterms:modified xsi:type="dcterms:W3CDTF">2024-01-31T07:48:52Z</dcterms:modified>
</cp:coreProperties>
</file>