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Мамлекеттик</a:t>
            </a:r>
            <a:r>
              <a:rPr lang="ru-RU" dirty="0" smtClean="0"/>
              <a:t> практика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БК-1-20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6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050"/>
            <a:ext cx="3935413" cy="52482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898" y="787327"/>
            <a:ext cx="3735684" cy="49809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210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63" y="407323"/>
            <a:ext cx="8068887" cy="60516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020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040" y="423949"/>
            <a:ext cx="4231081" cy="56194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822" y="554962"/>
            <a:ext cx="4033791" cy="53573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55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404" y="174568"/>
            <a:ext cx="3570374" cy="63525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726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365" y="340821"/>
            <a:ext cx="3168996" cy="60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381" y="282632"/>
            <a:ext cx="3530312" cy="627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538162"/>
            <a:ext cx="10058400" cy="565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12</TotalTime>
  <Words>3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Мамлекеттик практика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Мамлекеттик практика</dc:title>
  <dc:creator>Пользователь</dc:creator>
  <cp:lastModifiedBy>Пользователь</cp:lastModifiedBy>
  <cp:revision>2</cp:revision>
  <dcterms:created xsi:type="dcterms:W3CDTF">2023-05-17T06:47:03Z</dcterms:created>
  <dcterms:modified xsi:type="dcterms:W3CDTF">2023-05-17T06:59:51Z</dcterms:modified>
</cp:coreProperties>
</file>